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howGuides="1">
      <p:cViewPr varScale="1">
        <p:scale>
          <a:sx n="66" d="100"/>
          <a:sy n="66" d="100"/>
        </p:scale>
        <p:origin x="66" y="12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8D428A9-3A54-494F-85B0-37B97D18A8B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351D0296-3463-4E77-865E-0FED512C870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B974B21D-5C22-40FB-B780-CB1735E874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EF9543-349B-459B-B10D-7EC6C196AEF5}" type="datetimeFigureOut">
              <a:rPr lang="ru-RU" smtClean="0"/>
              <a:t>07.11.2021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72F4C37-1106-481F-A7B9-7FFA0D748C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A17D6E4-CC01-4E28-ABD1-8F4FC7B07A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ECD658-A560-4D8C-86ED-E365394AFC0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063074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62768F8-377F-4B05-9A67-DECFE11211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B8C71821-2B00-4A0A-9646-176FB5442BF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1565286-E3D8-449C-9822-D46DAE1EE6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EF9543-349B-459B-B10D-7EC6C196AEF5}" type="datetimeFigureOut">
              <a:rPr lang="ru-RU" smtClean="0"/>
              <a:t>07.11.2021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8C148C4-22A2-4381-B8C8-74DC6C8FA1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5B40D8B-8435-4B27-A1CC-F30D271CEA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ECD658-A560-4D8C-86ED-E365394AFC0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333880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FE8EEB1B-0492-4DC7-831B-768BCA5EB29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53A4F5EE-D51A-4D57-86EF-D77F17177BE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3D8C017-2604-498A-9468-565857D648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EF9543-349B-459B-B10D-7EC6C196AEF5}" type="datetimeFigureOut">
              <a:rPr lang="ru-RU" smtClean="0"/>
              <a:t>07.11.2021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057EB2A-4704-48D9-B275-566823BF4B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5658B4F-2641-47B0-A776-C3F08315D3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ECD658-A560-4D8C-86ED-E365394AFC0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9808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2ADC638-4F73-4603-91FA-9D8F563FDA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688A967-C98B-4B7F-854B-B777887291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193C7BC-778E-4F41-86AB-48D4C845B7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EF9543-349B-459B-B10D-7EC6C196AEF5}" type="datetimeFigureOut">
              <a:rPr lang="ru-RU" smtClean="0"/>
              <a:t>07.11.2021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C61D08D-ED3B-4014-8CA4-EC70209501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A145460-1C57-4071-9EFC-B59ADC982B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ECD658-A560-4D8C-86ED-E365394AFC0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204491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7F49625-FB7D-442B-B92F-0A83CBAE69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8CD7D126-67D6-4CDE-B2FE-7155DE72512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8EA5910-3E07-485F-B090-37992A9A82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EF9543-349B-459B-B10D-7EC6C196AEF5}" type="datetimeFigureOut">
              <a:rPr lang="ru-RU" smtClean="0"/>
              <a:t>07.11.2021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30B6CC9-312A-4FBB-87B5-3AF2593D03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E262281-2E40-488D-AB9E-8AB2314973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ECD658-A560-4D8C-86ED-E365394AFC0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498938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E6FCB1E-00F6-410D-84EA-55BD34EE6E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826918E-1023-45B9-AA87-2C5003AEE5C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113E8349-0209-4243-9F0F-D05DDC9319D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6C02817C-698F-4779-8618-2E0B8FAC8B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EF9543-349B-459B-B10D-7EC6C196AEF5}" type="datetimeFigureOut">
              <a:rPr lang="ru-RU" smtClean="0"/>
              <a:t>07.11.2021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66769F1A-234B-4AAE-A948-4615A696DD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4DF4D275-3230-4556-A9B0-E70D1E5B9B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ECD658-A560-4D8C-86ED-E365394AFC0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16279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47D031F-6B2E-4DEB-B00E-3B54D9F625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D3E31A84-CC19-4208-8A1E-D2B7954D45E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0B65C12F-8817-4A36-9183-473E9CF5B5B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029B4785-3947-4932-B788-6BE343246D0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5C0061AE-FC0B-4DD4-AFB1-7EBB43C3B2F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EDE7D9EF-D124-40B0-9A7C-129B8A52A5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EF9543-349B-459B-B10D-7EC6C196AEF5}" type="datetimeFigureOut">
              <a:rPr lang="ru-RU" smtClean="0"/>
              <a:t>07.11.2021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62EB4805-5FAB-4681-A075-CB0173BD6F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4ABA3D09-F0F2-4562-A427-E9E1023445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ECD658-A560-4D8C-86ED-E365394AFC0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861534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64448DB-B7C6-4C2F-BAF6-5904667B1E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5E75172A-2922-4609-9098-C1C54FE453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EF9543-349B-459B-B10D-7EC6C196AEF5}" type="datetimeFigureOut">
              <a:rPr lang="ru-RU" smtClean="0"/>
              <a:t>07.11.2021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13A91B72-5196-4E64-BA82-95DD253589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40816D27-97F3-4D6E-AC11-1455ABE2E7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ECD658-A560-4D8C-86ED-E365394AFC0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649391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BE52A784-CEB2-4031-BBA3-41C3991DA1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EF9543-349B-459B-B10D-7EC6C196AEF5}" type="datetimeFigureOut">
              <a:rPr lang="ru-RU" smtClean="0"/>
              <a:t>07.11.2021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815EF233-46A3-4852-966C-77EDBDEEA4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83ECD1ED-FFCF-4E2D-BE91-7FD9E2148E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ECD658-A560-4D8C-86ED-E365394AFC0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963351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89AC253-3029-4DEE-A3DB-FAA47778B5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2E8682C-A576-44D7-809C-4D8B6C8FFC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2B6D05DF-A48E-495E-B610-1771CB0F260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BD070106-6F58-40BA-AF38-D8C78308FE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EF9543-349B-459B-B10D-7EC6C196AEF5}" type="datetimeFigureOut">
              <a:rPr lang="ru-RU" smtClean="0"/>
              <a:t>07.11.2021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4E26EA3C-D40A-4172-B93F-B8E0F803DE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C5AE9216-431F-47F7-B58B-FFCABEA624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ECD658-A560-4D8C-86ED-E365394AFC0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051778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F7D7521-7EE4-47C9-BCF0-8CCB1540FE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FAD42C0D-10FA-4764-A486-4FBCEFAFD41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CCD53B9E-921F-4AB0-AD11-022FE9EDBAA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B889DA0B-D848-4EDC-9A7C-2048A9297F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EF9543-349B-459B-B10D-7EC6C196AEF5}" type="datetimeFigureOut">
              <a:rPr lang="ru-RU" smtClean="0"/>
              <a:t>07.11.2021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63A133D5-C6BB-4131-B041-97FEF8895E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6581177F-F676-4651-B41A-0329608E22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ECD658-A560-4D8C-86ED-E365394AFC0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221644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3F6E169-3D28-49C0-A8EB-B5DF8BA796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435ED8B0-54B1-4B4C-BD0B-3B1E0F67F0B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6936B68-3BD4-4162-A29F-C9725A85B76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EF9543-349B-459B-B10D-7EC6C196AEF5}" type="datetimeFigureOut">
              <a:rPr lang="ru-RU" smtClean="0"/>
              <a:t>07.11.2021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83809D6-9F18-4B59-B6BA-4A441B0BEF0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2A02E6C-0F4C-4A64-899F-9228DD61803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ECD658-A560-4D8C-86ED-E365394AFC0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182805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70C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52405A2B-726C-4BA8-B897-BDB3588D8B1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67000" y="0"/>
            <a:ext cx="6858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772304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Широкоэкранный</PresentationFormat>
  <Paragraphs>0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Тема Office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Расим Галимов</dc:creator>
  <cp:lastModifiedBy>Расим Галимов</cp:lastModifiedBy>
  <cp:revision>1</cp:revision>
  <dcterms:created xsi:type="dcterms:W3CDTF">2021-11-07T17:06:15Z</dcterms:created>
  <dcterms:modified xsi:type="dcterms:W3CDTF">2021-11-07T17:08:01Z</dcterms:modified>
</cp:coreProperties>
</file>